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9" d="100"/>
          <a:sy n="39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0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8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C628-065D-4D33-BDB9-7FB14F9C8BD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014E4-5AE3-41B0-B8E6-B7116FFA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1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oussama saadi</dc:creator>
  <cp:lastModifiedBy>oussama saadi</cp:lastModifiedBy>
  <cp:revision>2</cp:revision>
  <dcterms:created xsi:type="dcterms:W3CDTF">2015-05-18T14:44:22Z</dcterms:created>
  <dcterms:modified xsi:type="dcterms:W3CDTF">2015-05-26T06:55:15Z</dcterms:modified>
</cp:coreProperties>
</file>